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59" r:id="rId6"/>
    <p:sldId id="260" r:id="rId7"/>
  </p:sldIdLst>
  <p:sldSz cx="9144000" cy="6858000" type="letter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75900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682345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13825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663115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71152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65730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1520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498435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13063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4686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85491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2A572-21ED-4D11-B1B6-5D53F449EEC3}" type="datetimeFigureOut">
              <a:rPr lang="es-VE" smtClean="0"/>
              <a:pPr/>
              <a:t>31-08-2016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76F5E-4CF7-4125-98B3-513131A3E45B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43576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D:\CD IMAGEN INSTITUCIONAL\CERTIFICADOO.jpg"/>
          <p:cNvPicPr>
            <a:picLocks noChangeAspect="1" noChangeArrowheads="1"/>
          </p:cNvPicPr>
          <p:nvPr/>
        </p:nvPicPr>
        <p:blipFill rotWithShape="1">
          <a:blip r:embed="rId2" cstate="print"/>
          <a:srcRect l="7200" t="19199" r="55466" b="6489"/>
          <a:stretch/>
        </p:blipFill>
        <p:spPr bwMode="auto">
          <a:xfrm>
            <a:off x="107504" y="1484784"/>
            <a:ext cx="3344793" cy="4993298"/>
          </a:xfrm>
          <a:prstGeom prst="rect">
            <a:avLst/>
          </a:prstGeom>
          <a:noFill/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8074" y="669585"/>
            <a:ext cx="8243047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None/>
            </a:pPr>
            <a:endParaRPr lang="es-ES" sz="2800" dirty="0"/>
          </a:p>
          <a:p>
            <a:pPr algn="ctr">
              <a:buNone/>
            </a:pPr>
            <a:r>
              <a:rPr lang="es-ES_tradnl" sz="2000" b="1" dirty="0">
                <a:solidFill>
                  <a:srgbClr val="800000"/>
                </a:solidFill>
              </a:rPr>
              <a:t>UNIVERSIDAD “FERMIN TORO”</a:t>
            </a:r>
            <a:endParaRPr lang="es-ES" sz="2000" dirty="0">
              <a:solidFill>
                <a:srgbClr val="800000"/>
              </a:solidFill>
            </a:endParaRPr>
          </a:p>
          <a:p>
            <a:pPr algn="ctr">
              <a:buNone/>
            </a:pPr>
            <a:r>
              <a:rPr lang="es-ES_tradnl" sz="2000" b="1" dirty="0">
                <a:solidFill>
                  <a:srgbClr val="800000"/>
                </a:solidFill>
              </a:rPr>
              <a:t>VICERECTORADO ACADEMICO</a:t>
            </a:r>
            <a:endParaRPr lang="es-ES" sz="2000" dirty="0">
              <a:solidFill>
                <a:srgbClr val="800000"/>
              </a:solidFill>
            </a:endParaRPr>
          </a:p>
          <a:p>
            <a:pPr algn="ctr">
              <a:buNone/>
            </a:pPr>
            <a:r>
              <a:rPr lang="es-ES_tradnl" sz="2000" b="1" dirty="0">
                <a:solidFill>
                  <a:srgbClr val="800000"/>
                </a:solidFill>
              </a:rPr>
              <a:t>ESCUELA DE INGENIERIA EN TELECOMUNICACIONES</a:t>
            </a:r>
            <a:endParaRPr lang="es-ES" sz="2000" dirty="0">
              <a:solidFill>
                <a:srgbClr val="800000"/>
              </a:solidFill>
            </a:endParaRPr>
          </a:p>
          <a:p>
            <a:pPr algn="ctr">
              <a:buNone/>
            </a:pPr>
            <a:r>
              <a:rPr lang="es-ES_tradnl" sz="2000" b="1" dirty="0">
                <a:solidFill>
                  <a:srgbClr val="800000"/>
                </a:solidFill>
              </a:rPr>
              <a:t>DIRECCION DE EXTENSION</a:t>
            </a:r>
            <a:endParaRPr lang="es-ES" sz="2000" dirty="0">
              <a:solidFill>
                <a:srgbClr val="800000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02875" y="5924487"/>
            <a:ext cx="82430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sz="2000" b="1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Julio, 2016</a:t>
            </a:r>
            <a:endParaRPr lang="es-ES_tradnl" sz="2000" b="1" dirty="0">
              <a:solidFill>
                <a:srgbClr val="80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1028" name="Picture 4" descr="D:\Diseño Grafico - Miguel Freites\Desktop\2-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53525" y="6124542"/>
            <a:ext cx="9562872" cy="1050918"/>
          </a:xfrm>
          <a:prstGeom prst="rect">
            <a:avLst/>
          </a:prstGeom>
          <a:noFill/>
        </p:spPr>
      </p:pic>
      <p:pic>
        <p:nvPicPr>
          <p:cNvPr id="1029" name="Picture 5" descr="D:\Diseño Grafico - Miguel Freites\Desktop\3-0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83820" y="-78217"/>
            <a:ext cx="9552511" cy="1325880"/>
          </a:xfrm>
          <a:prstGeom prst="rect">
            <a:avLst/>
          </a:prstGeom>
          <a:noFill/>
        </p:spPr>
      </p:pic>
      <p:sp>
        <p:nvSpPr>
          <p:cNvPr id="2" name="CuadroTexto 1"/>
          <p:cNvSpPr txBox="1"/>
          <p:nvPr/>
        </p:nvSpPr>
        <p:spPr>
          <a:xfrm>
            <a:off x="3632601" y="3512480"/>
            <a:ext cx="20856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sz="20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ctores</a:t>
            </a:r>
          </a:p>
          <a:p>
            <a:r>
              <a:rPr lang="es-ES" sz="2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ES" sz="20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ección</a:t>
            </a:r>
          </a:p>
          <a:p>
            <a:r>
              <a:rPr lang="es-ES" sz="2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s-ES" sz="20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utor </a:t>
            </a:r>
            <a:r>
              <a:rPr lang="es-ES" sz="2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sz="20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cadémico</a:t>
            </a:r>
          </a:p>
          <a:p>
            <a:endParaRPr lang="es-ES" sz="2400" b="1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61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2" t="15625" r="6018" b="15625"/>
          <a:stretch/>
        </p:blipFill>
        <p:spPr>
          <a:xfrm>
            <a:off x="0" y="-6155"/>
            <a:ext cx="9144000" cy="1585521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56538" y="3143761"/>
            <a:ext cx="82430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b="1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Titulo del proyecto</a:t>
            </a:r>
            <a:endParaRPr lang="es-ES_tradnl" b="1" dirty="0">
              <a:solidFill>
                <a:srgbClr val="80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11" name="Picture 4" descr="D:\Diseño Grafico - Miguel Freites\Desktop\2-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53525" y="6093151"/>
            <a:ext cx="9562872" cy="1050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681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2" t="15625" r="6018" b="15625"/>
          <a:stretch/>
        </p:blipFill>
        <p:spPr>
          <a:xfrm>
            <a:off x="0" y="-6155"/>
            <a:ext cx="9144000" cy="1585521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211720" y="2898884"/>
            <a:ext cx="46323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b="1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Necesidades Detectadas</a:t>
            </a:r>
            <a:endParaRPr lang="es-ES_tradnl" b="1" dirty="0">
              <a:solidFill>
                <a:srgbClr val="80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11" name="Picture 4" descr="D:\Diseño Grafico - Miguel Freites\Desktop\2-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53525" y="6093151"/>
            <a:ext cx="9562872" cy="1050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857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2" t="15625" r="6018" b="15625"/>
          <a:stretch/>
        </p:blipFill>
        <p:spPr>
          <a:xfrm>
            <a:off x="0" y="-6155"/>
            <a:ext cx="9144000" cy="1585521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211720" y="2898884"/>
            <a:ext cx="46323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b="1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Estrategias Utilizadas </a:t>
            </a:r>
            <a:endParaRPr lang="es-ES_tradnl" b="1" dirty="0">
              <a:solidFill>
                <a:srgbClr val="80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11" name="Picture 4" descr="D:\Diseño Grafico - Miguel Freites\Desktop\2-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53525" y="6093151"/>
            <a:ext cx="9562872" cy="1050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7173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2" t="15625" r="6018" b="15625"/>
          <a:stretch/>
        </p:blipFill>
        <p:spPr>
          <a:xfrm>
            <a:off x="0" y="-6155"/>
            <a:ext cx="9144000" cy="1585521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2465870" y="2808695"/>
            <a:ext cx="4639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ES_tradnl" sz="28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Experiencia Vivida</a:t>
            </a:r>
            <a:endParaRPr lang="es-ES_tradnl" sz="2800" b="1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D:\Diseño Grafico - Miguel Freites\Desktop\2-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53525" y="6093151"/>
            <a:ext cx="9562872" cy="1050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5504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2" t="15625" r="6018" b="15625"/>
          <a:stretch/>
        </p:blipFill>
        <p:spPr>
          <a:xfrm>
            <a:off x="0" y="-6155"/>
            <a:ext cx="9144000" cy="1585521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2252382" y="2912928"/>
            <a:ext cx="4639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ES_tradnl" sz="28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Imágenes O Video</a:t>
            </a:r>
            <a:endParaRPr lang="es-ES_tradnl" sz="2800" b="1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4" descr="D:\Diseño Grafico - Miguel Freites\Desktop\2-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53525" y="6093151"/>
            <a:ext cx="9562872" cy="10509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284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</TotalTime>
  <Words>34</Words>
  <Application>Microsoft Office PowerPoint</Application>
  <PresentationFormat>Carta (216 x 279 mm)</PresentationFormat>
  <Paragraphs>14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TORRES SIERRALTA GERSON GABRIEL</dc:creator>
  <cp:lastModifiedBy>nohely arteaga</cp:lastModifiedBy>
  <cp:revision>20</cp:revision>
  <dcterms:created xsi:type="dcterms:W3CDTF">2016-07-01T17:07:57Z</dcterms:created>
  <dcterms:modified xsi:type="dcterms:W3CDTF">2016-08-31T19:24:01Z</dcterms:modified>
</cp:coreProperties>
</file>